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sldIdLst>
    <p:sldId id="256" r:id="rId3"/>
    <p:sldId id="257" r:id="rId4"/>
    <p:sldId id="258" r:id="rId5"/>
    <p:sldId id="264" r:id="rId6"/>
    <p:sldId id="265" r:id="rId7"/>
    <p:sldId id="269" r:id="rId8"/>
    <p:sldId id="268" r:id="rId9"/>
    <p:sldId id="275" r:id="rId10"/>
    <p:sldId id="276" r:id="rId11"/>
    <p:sldId id="272" r:id="rId12"/>
    <p:sldId id="270" r:id="rId13"/>
    <p:sldId id="271" r:id="rId14"/>
    <p:sldId id="273" r:id="rId15"/>
    <p:sldId id="267" r:id="rId16"/>
    <p:sldId id="290" r:id="rId17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>
      <p:cViewPr varScale="1">
        <p:scale>
          <a:sx n="82" d="100"/>
          <a:sy n="82" d="100"/>
        </p:scale>
        <p:origin x="144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defPPr/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B53AAD6A-510C-4F69-A73F-6145C20A4DDA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51385E7C-2754-40E9-9066-475443826B64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B53AAD6A-510C-4F69-A73F-6145C20A4DDA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51385E7C-2754-40E9-9066-475443826B64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defPPr/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defPPr/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B53AAD6A-510C-4F69-A73F-6145C20A4DDA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51385E7C-2754-40E9-9066-475443826B64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AC3DAB52-034F-44E0-8103-A03A2370B59F}" type="slidenum">
              <a:rPr lang="zh-CN" altLang="en-US" sz="1400"/>
              <a:pPr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AC3DAB52-034F-44E0-8103-A03A2370B59F}" type="slidenum">
              <a:rPr lang="zh-CN" altLang="en-US" sz="1400"/>
              <a:pPr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defPPr/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defPPr/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AC3DAB52-034F-44E0-8103-A03A2370B59F}" type="slidenum">
              <a:rPr lang="zh-CN" altLang="en-US" sz="1400"/>
              <a:pPr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>
            <a:defPPr/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>
            <a:defPPr/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AC3DAB52-034F-44E0-8103-A03A2370B59F}" type="slidenum">
              <a:rPr lang="zh-CN" altLang="en-US" sz="1400"/>
              <a:pPr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>
            <a:defPPr/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defPPr/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>
            <a:defPPr/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defPPr/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>
            <a:defPPr/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AC3DAB52-034F-44E0-8103-A03A2370B59F}" type="slidenum">
              <a:rPr lang="zh-CN" altLang="en-US" sz="1400"/>
              <a:pPr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AC3DAB52-034F-44E0-8103-A03A2370B59F}" type="slidenum">
              <a:rPr lang="zh-CN" altLang="en-US" sz="1400"/>
              <a:pPr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AC3DAB52-034F-44E0-8103-A03A2370B59F}" type="slidenum">
              <a:rPr lang="zh-CN" altLang="en-US" sz="1400"/>
              <a:pPr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defPPr/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defPPr/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defPPr/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AC3DAB52-034F-44E0-8103-A03A2370B59F}" type="slidenum">
              <a:rPr lang="zh-CN" altLang="en-US" sz="1400"/>
              <a:pPr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B53AAD6A-510C-4F69-A73F-6145C20A4DDA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51385E7C-2754-40E9-9066-475443826B64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defPPr/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defPPr/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defPPr/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AC3DAB52-034F-44E0-8103-A03A2370B59F}" type="slidenum">
              <a:rPr lang="zh-CN" altLang="en-US" sz="1400"/>
              <a:pPr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AC3DAB52-034F-44E0-8103-A03A2370B59F}" type="slidenum">
              <a:rPr lang="zh-CN" altLang="en-US" sz="1400"/>
              <a:pPr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defPPr/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>
            <a:defPPr/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AC3DAB52-034F-44E0-8103-A03A2370B59F}" type="slidenum">
              <a:rPr lang="zh-CN" altLang="en-US" sz="1400"/>
              <a:pPr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defPPr/>
            <a:lvl1pPr algn="l">
              <a:defRPr sz="4000" b="1" cap="all"/>
            </a:lvl1pPr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defPPr/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B53AAD6A-510C-4F69-A73F-6145C20A4DDA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51385E7C-2754-40E9-9066-475443826B64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B53AAD6A-510C-4F69-A73F-6145C20A4DDA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51385E7C-2754-40E9-9066-475443826B64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B53AAD6A-510C-4F69-A73F-6145C20A4DDA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51385E7C-2754-40E9-9066-475443826B64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B53AAD6A-510C-4F69-A73F-6145C20A4DDA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51385E7C-2754-40E9-9066-475443826B64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B53AAD6A-510C-4F69-A73F-6145C20A4DDA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51385E7C-2754-40E9-9066-475443826B64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defPPr/>
            <a:lvl1pPr algn="l">
              <a:defRPr sz="2000" b="1"/>
            </a:lvl1pPr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defPPr/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defPPr/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B53AAD6A-510C-4F69-A73F-6145C20A4DDA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51385E7C-2754-40E9-9066-475443826B64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defPPr/>
            <a:lvl1pPr algn="l">
              <a:defRPr sz="2000" b="1"/>
            </a:lvl1pPr>
          </a:lstStyle>
          <a:p>
            <a:pPr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defPPr/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defPPr/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B53AAD6A-510C-4F69-A73F-6145C20A4DDA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51385E7C-2754-40E9-9066-475443826B64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B53AAD6A-510C-4F69-A73F-6145C20A4DDA}" type="datetimeFigureOut">
              <a:rPr lang="zh-CN" altLang="en-US" smtClean="0"/>
              <a:pPr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51385E7C-2754-40E9-9066-475443826B64}" type="slidenum">
              <a:rPr lang="zh-CN" altLang="en-US" smtClean="0"/>
              <a:pPr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  <a:cs typeface="+mj-cs"/>
              </a:defRPr>
            </a:lvl1pPr>
          </a:lstStyle>
          <a:p>
            <a:pPr marL="0"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lang="zh-CN" altLang="en-US" sz="4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宋体" pitchFamily="2" charset="-122"/>
                <a:cs typeface="+mj-cs"/>
                <a:sym typeface="Wingdings" charset="2"/>
              </a:defRPr>
            </a:pPr>
            <a:r>
              <a:rPr kumimoji="0" lang="zh-CN" altLang="en-US" sz="4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宋体" pitchFamily="2" charset="-122"/>
                <a:cs typeface="+mj-cs"/>
                <a:sym typeface="Wingdings" charset="2"/>
              </a:rPr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•"/>
              <a:defRPr kumimoji="0" lang="zh-CN" altLang="en-US" sz="3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zh-CN" altLang="en-US" sz="3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单击此处编辑母版文本样式</a:t>
            </a:r>
          </a:p>
          <a:p>
            <a:pPr marL="742950" marR="0" lvl="1" indent="-285750" algn="l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–"/>
              <a:defRPr kumimoji="0" lang="zh-CN" altLang="en-US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zh-CN" altLang="en-US" sz="2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第二级</a:t>
            </a:r>
          </a:p>
          <a:p>
            <a:pPr marL="1143000" marR="0" lvl="2" indent="-228600" algn="l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•"/>
              <a:defRPr kumimoji="0" lang="zh-CN" altLang="en-US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zh-CN" altLang="en-US" sz="2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第三级</a:t>
            </a:r>
          </a:p>
          <a:p>
            <a:pPr marL="1600200" marR="0" lvl="3" indent="-228600" algn="l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–"/>
              <a:defRPr kumimoji="0" lang="zh-CN" altLang="en-US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zh-CN" altLang="en-US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第四级</a:t>
            </a:r>
          </a:p>
          <a:p>
            <a:pPr marL="2057400" marR="0" lvl="4" indent="-228600" algn="l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Char char="»"/>
              <a:defRPr kumimoji="0" lang="zh-CN" altLang="en-US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defRPr>
            </a:pPr>
            <a:r>
              <a:rPr kumimoji="0" lang="zh-CN" altLang="en-US" sz="2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  <a:sym typeface="Wingdings" charset="2"/>
              </a:rPr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/>
              </a:defRPr>
            </a:lvl5pPr>
          </a:lstStyle>
          <a:p>
            <a:pPr marL="0" lvl="0" indent="0" algn="l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lang="zh-CN" altLang="en-US" sz="1400" b="0" i="0" u="none" normalizeH="0" baseline="0" noProof="0"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宋体" pitchFamily="2" charset="-122"/>
              </a:defRPr>
            </a:pPr>
            <a:endParaRPr lang="zh-CN" altLang="en-US" sz="140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/>
              </a:defRPr>
            </a:lvl5pPr>
          </a:lstStyle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lang="zh-CN" altLang="en-US" sz="1400" b="0" i="0" u="none" normalizeH="0" baseline="0" noProof="0"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宋体" pitchFamily="2" charset="-122"/>
              </a:defRPr>
            </a:pPr>
            <a:endParaRPr lang="zh-CN" altLang="en-US" sz="140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/>
              </a:defRPr>
            </a:lvl5pPr>
          </a:lstStyle>
          <a:p>
            <a:pPr marL="0" lvl="0" indent="0" algn="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lang="zh-CN" altLang="en-US" sz="1400" b="0" i="0" u="none" normalizeH="0" baseline="0" noProof="0"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宋体" pitchFamily="2" charset="-122"/>
              </a:defRPr>
            </a:pPr>
            <a:fld id="{AC3DAB52-034F-44E0-8103-A03A2370B59F}" type="slidenum">
              <a:rPr kumimoji="0" lang="zh-CN" altLang="en-US" sz="1400" b="0" i="0" u="none" normalizeH="0" baseline="0" noProof="0"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宋体" pitchFamily="2" charset="-122"/>
              </a:rPr>
              <a:pPr/>
              <a:t>*</a:t>
            </a:fld>
            <a:endParaRPr lang="zh-CN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kern="1200" baseline="0">
          <a:solidFill>
            <a:schemeClr val="tx2"/>
          </a:solidFill>
          <a:latin typeface="Arial" panose="020b0604020202020204" pitchFamily="34" charset="0"/>
          <a:ea typeface="宋体" pitchFamily="2" charset="-122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Relationship Id="rId3" Type="http://schemas.openxmlformats.org/officeDocument/2006/relationships/image" Target="../media/image9.png" /><Relationship Id="rId4" Type="http://schemas.openxmlformats.org/officeDocument/2006/relationships/image" Target="../media/image14.jpeg" /><Relationship Id="rId5" Type="http://schemas.openxmlformats.org/officeDocument/2006/relationships/image" Target="../media/image10.png" /><Relationship Id="rId6" Type="http://schemas.openxmlformats.org/officeDocument/2006/relationships/image" Target="../media/image6.png" /><Relationship Id="rId7" Type="http://schemas.openxmlformats.org/officeDocument/2006/relationships/audio" Target="NULL" /><Relationship Id="rId8" Type="http://schemas.microsoft.com/office/2007/relationships/media" Target="file:///C:\Users\lenovo\Desktop\&#23567;&#40657;&#40060;\&#21098;&#36753;&#21518;Susie%20Tallman-Ants%20Go%20Marching%20In.mp3" TargetMode="Ex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Relationship Id="rId3" Type="http://schemas.openxmlformats.org/officeDocument/2006/relationships/image" Target="../media/image16.jpeg" /><Relationship Id="rId4" Type="http://schemas.openxmlformats.org/officeDocument/2006/relationships/slide" Target="slide11.xml" TargetMode="Internal" /><Relationship Id="rId5" Type="http://schemas.openxmlformats.org/officeDocument/2006/relationships/image" Target="../media/image17.png" /><Relationship Id="rId6" Type="http://schemas.openxmlformats.org/officeDocument/2006/relationships/image" Target="../media/image6.png" /><Relationship Id="rId7" Type="http://schemas.openxmlformats.org/officeDocument/2006/relationships/audio" Target="NULL" /><Relationship Id="rId8" Type="http://schemas.microsoft.com/office/2007/relationships/media" Target="file:///C:\Users\lenovo\Desktop\&#23567;&#40657;&#40060;\&#21098;&#36753;&#21518;Susie%20Tallman-Ants%20Go%20Marching%20In.mp3" TargetMode="Ex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6.png" /><Relationship Id="rId4" Type="http://schemas.openxmlformats.org/officeDocument/2006/relationships/audio" Target="NULL" /><Relationship Id="rId5" Type="http://schemas.microsoft.com/office/2007/relationships/media" Target="file:///C:\Users\lenovo\Desktop\&#23567;&#40657;&#40060;\&#21098;&#36753;&#21518;Susie%20Tallman-Ants%20Go%20Marching%20In.mp3" TargetMode="Externa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6.png" /><Relationship Id="rId4" Type="http://schemas.openxmlformats.org/officeDocument/2006/relationships/audio" Target="NULL" /><Relationship Id="rId5" Type="http://schemas.microsoft.com/office/2007/relationships/media" Target="file:///C:\Users\lenovo\Desktop\&#23567;&#40657;&#40060;\&#21098;&#36753;&#21518;Susie%20Tallman-Ants%20Go%20Marching%20In.mp3" TargetMode="Ex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Relationship Id="rId6" Type="http://schemas.openxmlformats.org/officeDocument/2006/relationships/image" Target="../media/image6.png" /><Relationship Id="rId7" Type="http://schemas.openxmlformats.org/officeDocument/2006/relationships/audio" Target="NULL" /><Relationship Id="rId8" Type="http://schemas.microsoft.com/office/2007/relationships/media" Target="file:///C:\Users\lenovo\Desktop\&#23567;&#40657;&#40060;\&#21098;&#36753;&#21518;Susie%20Tallman-Ants%20Go%20Marching%20In.mp3" TargetMode="Ex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蚂蚁和西瓜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5973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60383" y="227687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zh-CN" altLang="en-US" sz="4400" b="1">
                <a:latin typeface="华文隶书" panose="02010800040101010101" pitchFamily="2" charset="-122"/>
                <a:ea typeface="华文隶书" panose="02010800040101010101" pitchFamily="2" charset="-122"/>
              </a:rPr>
              <a:t>           </a:t>
            </a:r>
            <a:r>
              <a:rPr lang="zh-CN" altLang="en-US" sz="4800" b="1">
                <a:solidFill>
                  <a:srgbClr val="339933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蚂蚁和西瓜</a:t>
            </a:r>
            <a:endParaRPr lang="zh-CN" altLang="en-US" sz="4800" b="1">
              <a:solidFill>
                <a:srgbClr val="339933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809" y="4615015"/>
            <a:ext cx="2913918" cy="18722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3782" t="7565" r="3547" b="8135"/>
          <a:stretch>
            <a:fillRect/>
          </a:stretch>
        </p:blipFill>
        <p:spPr>
          <a:xfrm>
            <a:off x="2483768" y="2780928"/>
            <a:ext cx="2736304" cy="1866865"/>
          </a:xfrm>
          <a:prstGeom prst="rect">
            <a:avLst/>
          </a:prstGeom>
        </p:spPr>
      </p:pic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1" r="-8966"/>
          <a:stretch>
            <a:fillRect/>
          </a:stretch>
        </p:blipFill>
        <p:spPr>
          <a:xfrm>
            <a:off x="4499992" y="1196752"/>
            <a:ext cx="2485563" cy="2124751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260648"/>
            <a:ext cx="2450259" cy="1690324"/>
          </a:xfrm>
          <a:prstGeom prst="rect">
            <a:avLst/>
          </a:prstGeom>
        </p:spPr>
      </p:pic>
      <p:sp>
        <p:nvSpPr>
          <p:cNvPr id="12" name="箭头: 上 11"/>
          <p:cNvSpPr/>
          <p:nvPr/>
        </p:nvSpPr>
        <p:spPr>
          <a:xfrm>
            <a:off x="142808" y="1628800"/>
            <a:ext cx="864096" cy="3163009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zh-CN" altLang="en-US"/>
          </a:p>
        </p:txBody>
      </p:sp>
      <p:pic>
        <p:nvPicPr>
          <p:cNvPr id="2" name="剪辑后Susie Tallman-Ants Go Marching In">
            <a:hlinkClick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9145" y="615950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4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72" y="5193271"/>
            <a:ext cx="665079" cy="3624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pic>
        <p:nvPicPr>
          <p:cNvPr id="7" name="内容占位符 6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-392" b="12791"/>
          <a:stretch>
            <a:fillRect/>
          </a:stretch>
        </p:blipFill>
        <p:spPr>
          <a:xfrm>
            <a:off x="602163" y="476672"/>
            <a:ext cx="7939674" cy="5289646"/>
          </a:xfrm>
        </p:spPr>
      </p:pic>
      <p:pic>
        <p:nvPicPr>
          <p:cNvPr id="5" name="内容占位符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r="-392" b="12791"/>
          <a:stretch>
            <a:fillRect/>
          </a:stretch>
        </p:blipFill>
        <p:spPr>
          <a:xfrm>
            <a:off x="599549" y="764704"/>
            <a:ext cx="7939674" cy="52896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80928"/>
            <a:ext cx="4908271" cy="2926700"/>
          </a:xfrm>
          <a:prstGeom prst="rect">
            <a:avLst/>
          </a:prstGeom>
        </p:spPr>
      </p:pic>
      <p:pic>
        <p:nvPicPr>
          <p:cNvPr id="3" name="剪辑后Susie Tallman-Ants Go Marching In">
            <a:hlinkClick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0340" y="14541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84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" r="1964" b="15040"/>
          <a:stretch>
            <a:fillRect/>
          </a:stretch>
        </p:blipFill>
        <p:spPr>
          <a:xfrm>
            <a:off x="539552" y="332655"/>
            <a:ext cx="8115782" cy="5688633"/>
          </a:xfrm>
        </p:spPr>
      </p:pic>
      <p:pic>
        <p:nvPicPr>
          <p:cNvPr id="3" name="剪辑后Susie Tallman-Ants Go Marching In">
            <a:hlinkClick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315960" y="602107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4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b="13190"/>
          <a:stretch>
            <a:fillRect/>
          </a:stretch>
        </p:blipFill>
        <p:spPr>
          <a:xfrm>
            <a:off x="483367" y="548680"/>
            <a:ext cx="8069011" cy="5328592"/>
          </a:xfr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pic>
        <p:nvPicPr>
          <p:cNvPr id="4" name="内容占位符 3" descr="1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428604"/>
            <a:ext cx="8500985" cy="5715040"/>
          </a:xfr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7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baseline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 marL="0"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lang="zh-CN" altLang="en-US" sz="44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宋体" pitchFamily="2" charset="-122"/>
                <a:cs typeface="+mj-cs"/>
                <a:sym typeface="Wingdings" charset="2"/>
              </a:defRPr>
            </a:pPr>
            <a:endParaRPr lang="zh-CN" altLang="en-US" sz="4500"/>
          </a:p>
        </p:txBody>
      </p:sp>
      <p:sp>
        <p:nvSpPr>
          <p:cNvPr id="4098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marL="0" marR="0" lvl="0" indent="0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  <a:defRPr kumimoji="0" lang="zh-CN" altLang="en-US" sz="3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  <a:sym typeface="Wingdings" charset="2"/>
              </a:defRPr>
            </a:pPr>
            <a:endParaRPr lang="zh-CN" altLang="en-US" sz="1800"/>
          </a:p>
        </p:txBody>
      </p:sp>
      <p:pic>
        <p:nvPicPr>
          <p:cNvPr id="409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123950"/>
            <a:ext cx="8753475" cy="44577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pic>
        <p:nvPicPr>
          <p:cNvPr id="6" name="内容占位符 5" descr="01_副本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27" y="274638"/>
            <a:ext cx="8660745" cy="5570093"/>
          </a:xfr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pic>
        <p:nvPicPr>
          <p:cNvPr id="6" name="内容占位符 5" descr="02_副本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8621620" cy="5786478"/>
          </a:xfr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pic>
        <p:nvPicPr>
          <p:cNvPr id="8" name="内容占位符 7" descr="07_副本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403795"/>
            <a:ext cx="8658584" cy="5811287"/>
          </a:xfr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pic>
        <p:nvPicPr>
          <p:cNvPr id="6" name="内容占位符 5" descr="08_副本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8413601" cy="5800956"/>
          </a:xfr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37058"/>
          </a:xfrm>
        </p:spPr>
      </p:pic>
      <p:sp>
        <p:nvSpPr>
          <p:cNvPr id="7" name="文本框 6"/>
          <p:cNvSpPr txBox="1"/>
          <p:nvPr/>
        </p:nvSpPr>
        <p:spPr>
          <a:xfrm>
            <a:off x="1907704" y="2204864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zh-CN" altLang="en-US" sz="4800" b="1">
                <a:solidFill>
                  <a:srgbClr val="339933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      蚂蚁和西瓜</a:t>
            </a:r>
            <a:endParaRPr lang="zh-CN" altLang="en-US" sz="4800" b="1">
              <a:solidFill>
                <a:srgbClr val="339933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3" name="剪辑后Susie Tallman-Ants Go Marching In">
            <a:hlinkClick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524875" y="611949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4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4567245" y="1372922"/>
            <a:ext cx="2736305" cy="2353865"/>
            <a:chOff x="899592" y="3065597"/>
            <a:chExt cx="3034526" cy="317939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3065597"/>
              <a:ext cx="3034526" cy="31793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2899621" y="3470215"/>
              <a:ext cx="896564" cy="114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zh-CN" altLang="en-US" sz="4400"/>
                <a:t>  </a:t>
              </a:r>
              <a:r>
                <a:rPr lang="zh-CN" altLang="en-US" sz="4800" b="1"/>
                <a:t>？</a:t>
              </a:r>
              <a:endParaRPr lang="zh-CN" altLang="en-US" sz="4800" b="1"/>
            </a:p>
          </p:txBody>
        </p:sp>
      </p:grp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2" y="4759744"/>
            <a:ext cx="3114400" cy="2001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317" t="7653" r="2349" b="10376"/>
          <a:stretch>
            <a:fillRect/>
          </a:stretch>
        </p:blipFill>
        <p:spPr>
          <a:xfrm>
            <a:off x="2255908" y="2990800"/>
            <a:ext cx="2815364" cy="183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413" y="-58935"/>
            <a:ext cx="2581587" cy="1810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箭头: 上 2"/>
          <p:cNvSpPr/>
          <p:nvPr/>
        </p:nvSpPr>
        <p:spPr>
          <a:xfrm>
            <a:off x="100051" y="1624768"/>
            <a:ext cx="943557" cy="320295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zh-CN" altLang="en-US"/>
          </a:p>
        </p:txBody>
      </p:sp>
      <p:pic>
        <p:nvPicPr>
          <p:cNvPr id="2" name="剪辑后Susie Tallman-Ants Go Marching In">
            <a:hlinkClick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13115" y="61417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4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内容占位符 5" descr="IMG_8542_副本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218" y="1628800"/>
            <a:ext cx="2232248" cy="2471416"/>
          </a:xfr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04" y="1916832"/>
            <a:ext cx="3045694" cy="20336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49318" y="422108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zh-CN" sz="3200" b="1"/>
              <a:t>1</a:t>
            </a:r>
            <a:endParaRPr lang="zh-CN" altLang="en-US" sz="3200" b="1"/>
          </a:p>
        </p:txBody>
      </p:sp>
      <p:sp>
        <p:nvSpPr>
          <p:cNvPr id="13" name="文本框 12"/>
          <p:cNvSpPr txBox="1"/>
          <p:nvPr/>
        </p:nvSpPr>
        <p:spPr>
          <a:xfrm>
            <a:off x="3971433" y="421277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zh-CN" sz="3200" b="1"/>
              <a:t>2</a:t>
            </a:r>
            <a:endParaRPr lang="zh-CN" altLang="en-US" sz="3200" b="1"/>
          </a:p>
        </p:txBody>
      </p:sp>
      <p:sp>
        <p:nvSpPr>
          <p:cNvPr id="14" name="文本框 13"/>
          <p:cNvSpPr txBox="1"/>
          <p:nvPr/>
        </p:nvSpPr>
        <p:spPr>
          <a:xfrm>
            <a:off x="7225596" y="4212771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zh-CN" sz="3200" b="1"/>
              <a:t>3</a:t>
            </a:r>
            <a:endParaRPr lang="zh-CN" altLang="en-US" sz="3200" b="1"/>
          </a:p>
        </p:txBody>
      </p:sp>
      <p:pic>
        <p:nvPicPr>
          <p:cNvPr id="2" name="图片 1" descr="001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645" y="1917065"/>
            <a:ext cx="3037840" cy="20288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内容占位符 5" descr="IMG_8542_副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908720"/>
            <a:ext cx="3902371" cy="432048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Microsoft</Company>
  <PresentationFormat>On-screen Show (4:3)</PresentationFormat>
  <Paragraphs>7</Paragraphs>
  <Slides>15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1">
      <vt:lpstr>Arial</vt:lpstr>
      <vt:lpstr>Calibri</vt:lpstr>
      <vt:lpstr>华文隶书</vt:lpstr>
      <vt:lpstr>宋体</vt:lpstr>
      <vt:lpstr>Wingdings</vt:lpstr>
      <vt:lpstr>Office 主题</vt:lpstr>
      <vt:lpstr>蚂蚁和西瓜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蚂蚁和西瓜</dc:title>
  <dc:creator>月亮老师微信：yueliang382604</dc:creator>
  <cp:lastModifiedBy>月亮老师微信：yueliang382604</cp:lastModifiedBy>
  <cp:revision>34</cp:revision>
  <dcterms:created xsi:type="dcterms:W3CDTF">2017-03-31T05:15:00Z</dcterms:created>
  <dcterms:modified xsi:type="dcterms:W3CDTF">2021-10-04T15:55:21Z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2052-10.8.0.6206</vt:lpwstr>
  </property>
</Properties>
</file>